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AF3DE-14A7-4C77-BC91-01BA92B4DD8E}" v="55" dt="2019-11-08T01:47:33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34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a van Vlimmeren" userId="b80461ae892c3254" providerId="LiveId" clId="{167AF3DE-14A7-4C77-BC91-01BA92B4DD8E}"/>
    <pc:docChg chg="custSel modSld">
      <pc:chgData name="Sarina van Vlimmeren" userId="b80461ae892c3254" providerId="LiveId" clId="{167AF3DE-14A7-4C77-BC91-01BA92B4DD8E}" dt="2019-11-08T01:47:33.834" v="65"/>
      <pc:docMkLst>
        <pc:docMk/>
      </pc:docMkLst>
      <pc:sldChg chg="addSp modSp modAnim">
        <pc:chgData name="Sarina van Vlimmeren" userId="b80461ae892c3254" providerId="LiveId" clId="{167AF3DE-14A7-4C77-BC91-01BA92B4DD8E}" dt="2019-11-08T01:47:22.173" v="64"/>
        <pc:sldMkLst>
          <pc:docMk/>
          <pc:sldMk cId="3410785510" sldId="281"/>
        </pc:sldMkLst>
        <pc:spChg chg="mod">
          <ac:chgData name="Sarina van Vlimmeren" userId="b80461ae892c3254" providerId="LiveId" clId="{167AF3DE-14A7-4C77-BC91-01BA92B4DD8E}" dt="2019-11-08T01:47:07.572" v="61" actId="14100"/>
          <ac:spMkLst>
            <pc:docMk/>
            <pc:sldMk cId="3410785510" sldId="281"/>
            <ac:spMk id="3" creationId="{00000000-0000-0000-0000-000000000000}"/>
          </ac:spMkLst>
        </pc:spChg>
        <pc:picChg chg="add mod">
          <ac:chgData name="Sarina van Vlimmeren" userId="b80461ae892c3254" providerId="LiveId" clId="{167AF3DE-14A7-4C77-BC91-01BA92B4DD8E}" dt="2019-11-08T01:47:11.426" v="62" actId="1076"/>
          <ac:picMkLst>
            <pc:docMk/>
            <pc:sldMk cId="3410785510" sldId="281"/>
            <ac:picMk id="4" creationId="{EADEB67A-FBD8-4962-B496-26F47D37786B}"/>
          </ac:picMkLst>
        </pc:picChg>
      </pc:sldChg>
      <pc:sldChg chg="modSp modAnim">
        <pc:chgData name="Sarina van Vlimmeren" userId="b80461ae892c3254" providerId="LiveId" clId="{167AF3DE-14A7-4C77-BC91-01BA92B4DD8E}" dt="2019-11-08T01:47:33.834" v="65"/>
        <pc:sldMkLst>
          <pc:docMk/>
          <pc:sldMk cId="4199504211" sldId="282"/>
        </pc:sldMkLst>
        <pc:spChg chg="mod">
          <ac:chgData name="Sarina van Vlimmeren" userId="b80461ae892c3254" providerId="LiveId" clId="{167AF3DE-14A7-4C77-BC91-01BA92B4DD8E}" dt="2019-11-07T23:36:27.553" v="53" actId="20577"/>
          <ac:spMkLst>
            <pc:docMk/>
            <pc:sldMk cId="4199504211" sldId="28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05295" y="1582794"/>
            <a:ext cx="5708569" cy="349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Rentabiliteit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verhouding tussen een inkomen en het vermogen dat dit inkomen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heeft verdiend.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 descr="Afbeelding met speelgoed&#10;&#10;Automatisch gegenereerde beschrijving">
            <a:extLst>
              <a:ext uri="{FF2B5EF4-FFF2-40B4-BE49-F238E27FC236}">
                <a16:creationId xmlns:a16="http://schemas.microsoft.com/office/drawing/2014/main" id="{EADEB67A-FBD8-4962-B496-26F47D3778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864" y="1654998"/>
            <a:ext cx="4740676" cy="319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85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710267" y="1763024"/>
            <a:ext cx="1031760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RTV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u="sng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resultaat voor belasting + interest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 </a:t>
            </a:r>
            <a:r>
              <a:rPr lang="nl-NL" sz="6000" baseline="-30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x </a:t>
            </a:r>
            <a:r>
              <a:rPr lang="nl-NL" sz="6000" baseline="-30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100%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    </a:t>
            </a:r>
            <a:r>
              <a:rPr lang="en-US" sz="6000" baseline="10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gemiddeld</a:t>
            </a:r>
            <a:r>
              <a:rPr lang="en-US" sz="6000" baseline="10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totaal vermogen</a:t>
            </a:r>
            <a:endParaRPr lang="nl-NL" sz="6000" baseline="10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950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5B2BCD-E8B1-4B96-9AD4-AA47582C7097}"/>
</file>

<file path=customXml/itemProps2.xml><?xml version="1.0" encoding="utf-8"?>
<ds:datastoreItem xmlns:ds="http://schemas.openxmlformats.org/officeDocument/2006/customXml" ds:itemID="{B3BF4E1D-037A-4A77-93AC-C5683027CF9B}"/>
</file>

<file path=customXml/itemProps3.xml><?xml version="1.0" encoding="utf-8"?>
<ds:datastoreItem xmlns:ds="http://schemas.openxmlformats.org/officeDocument/2006/customXml" ds:itemID="{CBF2D5AB-F97B-4B46-8459-D37A93DAE19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Breedbeeld</PresentationFormat>
  <Paragraphs>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41</cp:revision>
  <dcterms:created xsi:type="dcterms:W3CDTF">2014-08-25T22:47:39Z</dcterms:created>
  <dcterms:modified xsi:type="dcterms:W3CDTF">2019-11-08T01:47:43Z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